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9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313666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796549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234304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128906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245012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1326714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194136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282645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204686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1759375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7763194C-7BC5-4EB2-8743-85DACFF08D3A}" type="datetimeFigureOut">
              <a:rPr lang="zh-TW" altLang="en-US" smtClean="0"/>
              <a:t>2018/5/24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3935656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3194C-7BC5-4EB2-8743-85DACFF08D3A}" type="datetimeFigureOut">
              <a:rPr lang="zh-TW" altLang="en-US" smtClean="0"/>
              <a:t>2018/5/24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A4827-A140-49F4-8D1B-786578EE804A}" type="slidenum">
              <a:rPr lang="zh-TW" altLang="en-US" smtClean="0"/>
              <a:t>‹#›</a:t>
            </a:fld>
            <a:endParaRPr lang="zh-TW" altLang="en-US"/>
          </a:p>
        </p:txBody>
      </p:sp>
    </p:spTree>
    <p:extLst>
      <p:ext uri="{BB962C8B-B14F-4D97-AF65-F5344CB8AC3E}">
        <p14:creationId xmlns:p14="http://schemas.microsoft.com/office/powerpoint/2010/main" val="3044280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122363"/>
            <a:ext cx="12192000" cy="1691175"/>
          </a:xfrm>
        </p:spPr>
        <p:txBody>
          <a:bodyPr>
            <a:normAutofit/>
          </a:bodyPr>
          <a:lstStyle/>
          <a:p>
            <a:r>
              <a:rPr lang="en-US" altLang="zh-TW" sz="3600" dirty="0" smtClean="0"/>
              <a:t>NTUTCSIE 106-2 F2E</a:t>
            </a:r>
            <a:r>
              <a:rPr lang="zh-TW" altLang="en-US" sz="3600" dirty="0" smtClean="0"/>
              <a:t> </a:t>
            </a:r>
            <a:r>
              <a:rPr lang="en-US" altLang="zh-TW" sz="3600" dirty="0" smtClean="0"/>
              <a:t>wk12-</a:t>
            </a:r>
            <a:r>
              <a:rPr lang="zh-TW" altLang="en-US" sz="3600" dirty="0" smtClean="0"/>
              <a:t>十大易用性分析</a:t>
            </a:r>
            <a:r>
              <a:rPr lang="en-US" altLang="zh-TW" sz="3600" dirty="0"/>
              <a:t/>
            </a:r>
            <a:br>
              <a:rPr lang="en-US" altLang="zh-TW" sz="3600" dirty="0"/>
            </a:br>
            <a:r>
              <a:rPr lang="zh-TW" altLang="en-US" sz="2400" dirty="0" smtClean="0"/>
              <a:t>資工二 </a:t>
            </a:r>
            <a:r>
              <a:rPr lang="en-US" altLang="zh-TW" sz="2400" dirty="0" smtClean="0"/>
              <a:t>105590019</a:t>
            </a:r>
            <a:r>
              <a:rPr lang="zh-TW" altLang="en-US" sz="2400" dirty="0" smtClean="0"/>
              <a:t> 顏柏耀</a:t>
            </a:r>
            <a:r>
              <a:rPr lang="en-US" altLang="zh-TW" sz="2400" dirty="0" smtClean="0"/>
              <a:t/>
            </a:r>
            <a:br>
              <a:rPr lang="en-US" altLang="zh-TW" sz="2400" dirty="0" smtClean="0"/>
            </a:br>
            <a:r>
              <a:rPr lang="zh-TW" altLang="en-US" sz="2400" dirty="0" smtClean="0"/>
              <a:t>資工二 </a:t>
            </a:r>
            <a:r>
              <a:rPr lang="en-US" altLang="zh-TW" sz="2400" dirty="0" smtClean="0"/>
              <a:t>105590032 </a:t>
            </a:r>
            <a:r>
              <a:rPr lang="zh-TW" altLang="en-US" sz="2400" dirty="0" smtClean="0"/>
              <a:t>張哲源</a:t>
            </a:r>
            <a:r>
              <a:rPr lang="en-US" altLang="zh-TW" sz="2400" dirty="0" smtClean="0"/>
              <a:t/>
            </a:r>
            <a:br>
              <a:rPr lang="en-US" altLang="zh-TW" sz="2400" dirty="0" smtClean="0"/>
            </a:br>
            <a:r>
              <a:rPr lang="zh-TW" altLang="en-US" sz="2400" dirty="0" smtClean="0"/>
              <a:t>資工二 </a:t>
            </a:r>
            <a:r>
              <a:rPr lang="en-US" altLang="zh-TW" sz="2400" dirty="0" smtClean="0"/>
              <a:t>105590037 </a:t>
            </a:r>
            <a:r>
              <a:rPr lang="zh-TW" altLang="en-US" sz="2400" dirty="0" smtClean="0"/>
              <a:t>杜晉宇</a:t>
            </a:r>
            <a:endParaRPr lang="zh-TW" altLang="en-US" sz="36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6" y="2954215"/>
            <a:ext cx="12212996" cy="3903785"/>
          </a:xfrm>
          <a:prstGeom prst="rect">
            <a:avLst/>
          </a:prstGeom>
        </p:spPr>
      </p:pic>
    </p:spTree>
    <p:extLst>
      <p:ext uri="{BB962C8B-B14F-4D97-AF65-F5344CB8AC3E}">
        <p14:creationId xmlns:p14="http://schemas.microsoft.com/office/powerpoint/2010/main" val="2306512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0101" y="422030"/>
            <a:ext cx="10553700" cy="1268657"/>
          </a:xfrm>
        </p:spPr>
        <p:txBody>
          <a:bodyPr/>
          <a:lstStyle/>
          <a:p>
            <a:pPr algn="ctr"/>
            <a:r>
              <a:rPr lang="zh-TW" altLang="en-US" dirty="0"/>
              <a:t>資工二 </a:t>
            </a:r>
            <a:r>
              <a:rPr lang="en-US" altLang="zh-TW" dirty="0"/>
              <a:t>105590037 </a:t>
            </a:r>
            <a:r>
              <a:rPr lang="zh-TW" altLang="en-US" dirty="0"/>
              <a:t>杜晉宇</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151" y="1353526"/>
            <a:ext cx="10515600" cy="3361226"/>
          </a:xfrm>
        </p:spPr>
      </p:pic>
      <p:sp>
        <p:nvSpPr>
          <p:cNvPr id="5" name="文字方塊 4"/>
          <p:cNvSpPr txBox="1"/>
          <p:nvPr/>
        </p:nvSpPr>
        <p:spPr>
          <a:xfrm>
            <a:off x="817685" y="4906108"/>
            <a:ext cx="10534650" cy="646331"/>
          </a:xfrm>
          <a:prstGeom prst="rect">
            <a:avLst/>
          </a:prstGeom>
          <a:noFill/>
        </p:spPr>
        <p:txBody>
          <a:bodyPr wrap="square" rtlCol="0">
            <a:spAutoFit/>
          </a:bodyPr>
          <a:lstStyle/>
          <a:p>
            <a:r>
              <a:rPr lang="en-US" altLang="zh-TW" dirty="0" smtClean="0"/>
              <a:t>1.</a:t>
            </a:r>
            <a:r>
              <a:rPr lang="zh-TW" altLang="en-US" dirty="0" smtClean="0"/>
              <a:t>系統</a:t>
            </a:r>
            <a:r>
              <a:rPr lang="zh-TW" altLang="en-US" dirty="0"/>
              <a:t>狀態</a:t>
            </a:r>
            <a:r>
              <a:rPr lang="zh-TW" altLang="en-US" dirty="0" smtClean="0"/>
              <a:t>能見度</a:t>
            </a:r>
            <a:r>
              <a:rPr lang="en-US" altLang="zh-TW" dirty="0"/>
              <a:t>(Visibility of system </a:t>
            </a:r>
            <a:r>
              <a:rPr lang="en-US" altLang="zh-TW" dirty="0" smtClean="0"/>
              <a:t>status)</a:t>
            </a:r>
            <a:r>
              <a:rPr lang="zh-TW" altLang="en-US" dirty="0" smtClean="0"/>
              <a:t>，在鼠標放置於四個超連結標題上時，可加入一些視覺回饋，讓使用者知道這是按鈕，且可以按下以導至新的頁面。</a:t>
            </a:r>
            <a:endParaRPr lang="zh-TW" altLang="en-US" dirty="0"/>
          </a:p>
        </p:txBody>
      </p:sp>
    </p:spTree>
    <p:extLst>
      <p:ext uri="{BB962C8B-B14F-4D97-AF65-F5344CB8AC3E}">
        <p14:creationId xmlns:p14="http://schemas.microsoft.com/office/powerpoint/2010/main" val="2741419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a:t>資工二 </a:t>
            </a:r>
            <a:r>
              <a:rPr lang="en-US" altLang="zh-TW" dirty="0"/>
              <a:t>105590037 </a:t>
            </a:r>
            <a:r>
              <a:rPr lang="zh-TW" altLang="en-US" dirty="0"/>
              <a:t>杜晉宇</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7795" y="1280502"/>
            <a:ext cx="9116410" cy="4351338"/>
          </a:xfrm>
        </p:spPr>
      </p:pic>
      <p:sp>
        <p:nvSpPr>
          <p:cNvPr id="5" name="文字方塊 4"/>
          <p:cNvSpPr txBox="1"/>
          <p:nvPr/>
        </p:nvSpPr>
        <p:spPr>
          <a:xfrm>
            <a:off x="1537795" y="5767754"/>
            <a:ext cx="9116410" cy="646331"/>
          </a:xfrm>
          <a:prstGeom prst="rect">
            <a:avLst/>
          </a:prstGeom>
          <a:noFill/>
        </p:spPr>
        <p:txBody>
          <a:bodyPr wrap="square" rtlCol="0">
            <a:spAutoFit/>
          </a:bodyPr>
          <a:lstStyle/>
          <a:p>
            <a:r>
              <a:rPr lang="en-US" altLang="zh-TW" dirty="0" smtClean="0"/>
              <a:t>7.</a:t>
            </a:r>
            <a:r>
              <a:rPr lang="zh-TW" altLang="en-US" dirty="0" smtClean="0"/>
              <a:t>彈性與使用效率</a:t>
            </a:r>
            <a:r>
              <a:rPr lang="en-US" altLang="zh-TW" dirty="0"/>
              <a:t>(Flexibility and efficiency of </a:t>
            </a:r>
            <a:r>
              <a:rPr lang="en-US" altLang="zh-TW" dirty="0" smtClean="0"/>
              <a:t>use)</a:t>
            </a:r>
            <a:r>
              <a:rPr lang="zh-TW" altLang="en-US" dirty="0" smtClean="0"/>
              <a:t>，可以考慮在網頁正中間加入一個移至最頂或是移至最底的按鈕，方便使用者快速地回到網頁最上方或是直達網頁最下方</a:t>
            </a:r>
            <a:r>
              <a:rPr lang="zh-TW" altLang="en-US" dirty="0"/>
              <a:t>。</a:t>
            </a:r>
            <a:endParaRPr lang="en-US" altLang="zh-TW" dirty="0" smtClean="0"/>
          </a:p>
        </p:txBody>
      </p:sp>
      <p:sp>
        <p:nvSpPr>
          <p:cNvPr id="6" name="向上箭號 5"/>
          <p:cNvSpPr/>
          <p:nvPr/>
        </p:nvSpPr>
        <p:spPr>
          <a:xfrm>
            <a:off x="9557238" y="2787162"/>
            <a:ext cx="729762" cy="773723"/>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向下箭號 6"/>
          <p:cNvSpPr/>
          <p:nvPr/>
        </p:nvSpPr>
        <p:spPr>
          <a:xfrm>
            <a:off x="9601200" y="3711331"/>
            <a:ext cx="641838" cy="860669"/>
          </a:xfrm>
          <a:prstGeom prst="downArrow">
            <a:avLst>
              <a:gd name="adj1" fmla="val 50000"/>
              <a:gd name="adj2" fmla="val 5137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文字方塊 7"/>
          <p:cNvSpPr txBox="1"/>
          <p:nvPr/>
        </p:nvSpPr>
        <p:spPr>
          <a:xfrm>
            <a:off x="9337430" y="2231482"/>
            <a:ext cx="1169377" cy="369332"/>
          </a:xfrm>
          <a:prstGeom prst="rect">
            <a:avLst/>
          </a:prstGeom>
          <a:noFill/>
        </p:spPr>
        <p:txBody>
          <a:bodyPr wrap="square" rtlCol="0">
            <a:spAutoFit/>
          </a:bodyPr>
          <a:lstStyle/>
          <a:p>
            <a:r>
              <a:rPr lang="zh-TW" altLang="en-US" dirty="0" smtClean="0"/>
              <a:t>範例：</a:t>
            </a:r>
            <a:endParaRPr lang="zh-TW" altLang="en-US" dirty="0"/>
          </a:p>
        </p:txBody>
      </p:sp>
    </p:spTree>
    <p:extLst>
      <p:ext uri="{BB962C8B-B14F-4D97-AF65-F5344CB8AC3E}">
        <p14:creationId xmlns:p14="http://schemas.microsoft.com/office/powerpoint/2010/main" val="3577822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smtClean="0"/>
              <a:t>資工二 </a:t>
            </a:r>
            <a:r>
              <a:rPr lang="en-US" altLang="zh-TW" dirty="0" smtClean="0"/>
              <a:t>105590019</a:t>
            </a:r>
            <a:r>
              <a:rPr lang="zh-TW" altLang="en-US" dirty="0" smtClean="0"/>
              <a:t> 顏柏耀</a:t>
            </a:r>
            <a:endParaRPr lang="zh-TW" altLang="en-US" dirty="0"/>
          </a:p>
        </p:txBody>
      </p:sp>
      <p:sp>
        <p:nvSpPr>
          <p:cNvPr id="6" name="文字方塊 5"/>
          <p:cNvSpPr txBox="1"/>
          <p:nvPr/>
        </p:nvSpPr>
        <p:spPr>
          <a:xfrm>
            <a:off x="1522168" y="5657317"/>
            <a:ext cx="9125504" cy="646331"/>
          </a:xfrm>
          <a:prstGeom prst="rect">
            <a:avLst/>
          </a:prstGeom>
          <a:noFill/>
        </p:spPr>
        <p:txBody>
          <a:bodyPr wrap="square" rtlCol="0">
            <a:spAutoFit/>
          </a:bodyPr>
          <a:lstStyle/>
          <a:p>
            <a:r>
              <a:rPr lang="en-US" altLang="zh-TW" dirty="0" smtClean="0"/>
              <a:t>4.</a:t>
            </a:r>
            <a:r>
              <a:rPr lang="zh-TW" altLang="en-US" dirty="0" smtClean="0"/>
              <a:t>一致性和標準</a:t>
            </a:r>
            <a:r>
              <a:rPr lang="en-US" altLang="zh-TW" dirty="0"/>
              <a:t>(Consistency and standards</a:t>
            </a:r>
            <a:r>
              <a:rPr lang="en-US" altLang="zh-TW" dirty="0" smtClean="0"/>
              <a:t>)</a:t>
            </a:r>
            <a:r>
              <a:rPr lang="zh-TW" altLang="en-US" dirty="0" smtClean="0"/>
              <a:t>，標題和背景風格要一致，不要</a:t>
            </a:r>
            <a:r>
              <a:rPr lang="zh-TW" altLang="en-US" dirty="0"/>
              <a:t>使用網站以外的配色或單一的設計方式，</a:t>
            </a:r>
            <a:r>
              <a:rPr lang="zh-TW" altLang="en-US" dirty="0" smtClean="0"/>
              <a:t>讓標</a:t>
            </a:r>
            <a:r>
              <a:rPr lang="zh-TW" altLang="en-US" dirty="0"/>
              <a:t>題</a:t>
            </a:r>
            <a:r>
              <a:rPr lang="zh-TW" altLang="en-US" dirty="0" smtClean="0"/>
              <a:t>明顯</a:t>
            </a:r>
            <a:r>
              <a:rPr lang="zh-TW" altLang="en-US" dirty="0"/>
              <a:t>的</a:t>
            </a:r>
            <a:r>
              <a:rPr lang="zh-TW" altLang="en-US" dirty="0" smtClean="0"/>
              <a:t>很突兀。</a:t>
            </a:r>
            <a:endParaRPr lang="en-US" altLang="zh-TW" dirty="0" smtClean="0"/>
          </a:p>
        </p:txBody>
      </p:sp>
      <p:pic>
        <p:nvPicPr>
          <p:cNvPr id="3" name="內容版面配置區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168" y="1526524"/>
            <a:ext cx="9125504" cy="3814599"/>
          </a:xfrm>
        </p:spPr>
      </p:pic>
    </p:spTree>
    <p:extLst>
      <p:ext uri="{BB962C8B-B14F-4D97-AF65-F5344CB8AC3E}">
        <p14:creationId xmlns:p14="http://schemas.microsoft.com/office/powerpoint/2010/main" val="372391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smtClean="0"/>
              <a:t>資工二 </a:t>
            </a:r>
            <a:r>
              <a:rPr lang="en-US" altLang="zh-TW" dirty="0" smtClean="0"/>
              <a:t>105590019 </a:t>
            </a:r>
            <a:r>
              <a:rPr lang="zh-TW" altLang="en-US" dirty="0"/>
              <a:t>顏柏耀</a:t>
            </a:r>
          </a:p>
        </p:txBody>
      </p:sp>
      <p:sp>
        <p:nvSpPr>
          <p:cNvPr id="7" name="文字方塊 6"/>
          <p:cNvSpPr txBox="1"/>
          <p:nvPr/>
        </p:nvSpPr>
        <p:spPr>
          <a:xfrm>
            <a:off x="1669114" y="5674409"/>
            <a:ext cx="8906816" cy="646331"/>
          </a:xfrm>
          <a:prstGeom prst="rect">
            <a:avLst/>
          </a:prstGeom>
          <a:noFill/>
        </p:spPr>
        <p:txBody>
          <a:bodyPr wrap="square" rtlCol="0">
            <a:spAutoFit/>
          </a:bodyPr>
          <a:lstStyle/>
          <a:p>
            <a:r>
              <a:rPr lang="en-US" altLang="zh-TW" dirty="0" smtClean="0"/>
              <a:t>8.</a:t>
            </a:r>
            <a:r>
              <a:rPr lang="zh-TW" altLang="en-US" dirty="0" smtClean="0"/>
              <a:t>美觀與簡化設計</a:t>
            </a:r>
            <a:r>
              <a:rPr lang="en-US" altLang="zh-TW" dirty="0"/>
              <a:t>(Aesthetic and minimalist design</a:t>
            </a:r>
            <a:r>
              <a:rPr lang="en-US" altLang="zh-TW" dirty="0" smtClean="0"/>
              <a:t>)</a:t>
            </a:r>
            <a:r>
              <a:rPr lang="zh-TW" altLang="en-US" dirty="0"/>
              <a:t>，網站資訊組織不當</a:t>
            </a:r>
            <a:r>
              <a:rPr lang="zh-TW" altLang="en-US" dirty="0" smtClean="0"/>
              <a:t>，文字太小太繁瑣，容易</a:t>
            </a:r>
            <a:r>
              <a:rPr lang="zh-TW" altLang="en-US" dirty="0"/>
              <a:t>導致使用者迷失，大量的文字枯燥且增加</a:t>
            </a:r>
            <a:r>
              <a:rPr lang="zh-TW" altLang="en-US" dirty="0" smtClean="0"/>
              <a:t>閱讀難度，可搭配圖片來增加可讀性。</a:t>
            </a:r>
            <a:endParaRPr lang="en-US" altLang="zh-TW" dirty="0" smtClean="0"/>
          </a:p>
        </p:txBody>
      </p:sp>
      <p:pic>
        <p:nvPicPr>
          <p:cNvPr id="3" name="內容版面配置區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113" y="1492340"/>
            <a:ext cx="8906816" cy="4113702"/>
          </a:xfrm>
        </p:spPr>
      </p:pic>
    </p:spTree>
    <p:extLst>
      <p:ext uri="{BB962C8B-B14F-4D97-AF65-F5344CB8AC3E}">
        <p14:creationId xmlns:p14="http://schemas.microsoft.com/office/powerpoint/2010/main" val="384280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a:t>資工二 </a:t>
            </a:r>
            <a:r>
              <a:rPr lang="en-US" altLang="zh-TW" dirty="0"/>
              <a:t>105590019 </a:t>
            </a:r>
            <a:r>
              <a:rPr lang="zh-TW" altLang="en-US" dirty="0" smtClean="0"/>
              <a:t>顏柏耀</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649" y="1312278"/>
            <a:ext cx="8572701" cy="4351338"/>
          </a:xfrm>
          <a:prstGeom prst="rect">
            <a:avLst/>
          </a:prstGeom>
        </p:spPr>
      </p:pic>
      <p:sp>
        <p:nvSpPr>
          <p:cNvPr id="5" name="文字方塊 4"/>
          <p:cNvSpPr txBox="1"/>
          <p:nvPr/>
        </p:nvSpPr>
        <p:spPr>
          <a:xfrm>
            <a:off x="1809649" y="5887453"/>
            <a:ext cx="8572701" cy="923330"/>
          </a:xfrm>
          <a:prstGeom prst="rect">
            <a:avLst/>
          </a:prstGeom>
          <a:noFill/>
        </p:spPr>
        <p:txBody>
          <a:bodyPr wrap="square" rtlCol="0">
            <a:spAutoFit/>
          </a:bodyPr>
          <a:lstStyle/>
          <a:p>
            <a:r>
              <a:rPr lang="en-US" altLang="zh-TW"/>
              <a:t>1.</a:t>
            </a:r>
            <a:r>
              <a:rPr lang="zh-TW" altLang="en-US"/>
              <a:t>系統狀態能見度</a:t>
            </a:r>
            <a:r>
              <a:rPr lang="en-US" altLang="zh-TW"/>
              <a:t>(Visibility of system status)</a:t>
            </a:r>
            <a:r>
              <a:rPr lang="zh-TW" altLang="en-US"/>
              <a:t>，應該要使用者明確的知道這是按鈕，可以選擇使用立體按鈕讓使用者能明確知道「這是按鈕」 ，我們也應該提供游標滑入與點擊時的即時反應和滑鼠滑入時的反應是讓使用者在點擊前能確認「這是按鈕」。</a:t>
            </a:r>
            <a:endParaRPr lang="zh-TW" altLang="en-US" dirty="0"/>
          </a:p>
        </p:txBody>
      </p:sp>
    </p:spTree>
    <p:extLst>
      <p:ext uri="{BB962C8B-B14F-4D97-AF65-F5344CB8AC3E}">
        <p14:creationId xmlns:p14="http://schemas.microsoft.com/office/powerpoint/2010/main" val="349647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a:t>資工二 </a:t>
            </a:r>
            <a:r>
              <a:rPr lang="en-US" altLang="zh-TW" dirty="0" smtClean="0"/>
              <a:t>105590032</a:t>
            </a:r>
            <a:r>
              <a:rPr lang="zh-TW" altLang="en-US" dirty="0"/>
              <a:t> </a:t>
            </a:r>
            <a:r>
              <a:rPr lang="zh-TW" altLang="en-US" dirty="0" smtClean="0"/>
              <a:t>張哲源</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03827"/>
            <a:ext cx="10515600" cy="3386942"/>
          </a:xfrm>
        </p:spPr>
      </p:pic>
      <p:sp>
        <p:nvSpPr>
          <p:cNvPr id="6" name="文字方塊 5"/>
          <p:cNvSpPr txBox="1"/>
          <p:nvPr/>
        </p:nvSpPr>
        <p:spPr>
          <a:xfrm>
            <a:off x="838200" y="4958862"/>
            <a:ext cx="10515600" cy="646331"/>
          </a:xfrm>
          <a:prstGeom prst="rect">
            <a:avLst/>
          </a:prstGeom>
          <a:noFill/>
        </p:spPr>
        <p:txBody>
          <a:bodyPr wrap="square" rtlCol="0">
            <a:spAutoFit/>
          </a:bodyPr>
          <a:lstStyle/>
          <a:p>
            <a:r>
              <a:rPr lang="en-US" altLang="zh-TW" dirty="0" smtClean="0"/>
              <a:t>10.</a:t>
            </a:r>
            <a:r>
              <a:rPr lang="zh-TW" altLang="en-US" dirty="0"/>
              <a:t>幫助與說明</a:t>
            </a:r>
            <a:r>
              <a:rPr lang="zh-TW" altLang="en-US" dirty="0" smtClean="0"/>
              <a:t>文件</a:t>
            </a:r>
            <a:r>
              <a:rPr lang="en-US" altLang="zh-TW" dirty="0"/>
              <a:t>(Help and </a:t>
            </a:r>
            <a:r>
              <a:rPr lang="en-US" altLang="zh-TW" dirty="0" smtClean="0"/>
              <a:t>documentation)</a:t>
            </a:r>
            <a:r>
              <a:rPr lang="zh-TW" altLang="en-US" dirty="0" smtClean="0"/>
              <a:t>，可於主頁最上方之導覽列加入一份快速說明文件，說明此網站的作用、內容大要</a:t>
            </a:r>
            <a:r>
              <a:rPr lang="en-US" altLang="zh-TW" dirty="0" smtClean="0"/>
              <a:t>…</a:t>
            </a:r>
            <a:r>
              <a:rPr lang="zh-TW" altLang="en-US" dirty="0" smtClean="0"/>
              <a:t>等等</a:t>
            </a:r>
            <a:endParaRPr lang="zh-TW" altLang="en-US" dirty="0"/>
          </a:p>
        </p:txBody>
      </p:sp>
    </p:spTree>
    <p:extLst>
      <p:ext uri="{BB962C8B-B14F-4D97-AF65-F5344CB8AC3E}">
        <p14:creationId xmlns:p14="http://schemas.microsoft.com/office/powerpoint/2010/main" val="240670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a:t>資工二 </a:t>
            </a:r>
            <a:r>
              <a:rPr lang="en-US" altLang="zh-TW" dirty="0"/>
              <a:t>105590032</a:t>
            </a:r>
            <a:r>
              <a:rPr lang="zh-TW" altLang="en-US" dirty="0"/>
              <a:t> 張哲源</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47706"/>
            <a:ext cx="10515600" cy="3144268"/>
          </a:xfrm>
        </p:spPr>
      </p:pic>
      <p:sp>
        <p:nvSpPr>
          <p:cNvPr id="5" name="文字方塊 4"/>
          <p:cNvSpPr txBox="1"/>
          <p:nvPr/>
        </p:nvSpPr>
        <p:spPr>
          <a:xfrm>
            <a:off x="993531" y="4747846"/>
            <a:ext cx="10207869" cy="923330"/>
          </a:xfrm>
          <a:prstGeom prst="rect">
            <a:avLst/>
          </a:prstGeom>
          <a:noFill/>
        </p:spPr>
        <p:txBody>
          <a:bodyPr wrap="square" rtlCol="0">
            <a:spAutoFit/>
          </a:bodyPr>
          <a:lstStyle/>
          <a:p>
            <a:r>
              <a:rPr lang="en-US" altLang="zh-TW" dirty="0" smtClean="0"/>
              <a:t>2.</a:t>
            </a:r>
            <a:r>
              <a:rPr lang="zh-TW" altLang="en-US" dirty="0" smtClean="0"/>
              <a:t>系統與真實世界的關聯性</a:t>
            </a:r>
            <a:r>
              <a:rPr lang="en-US" altLang="zh-TW" dirty="0"/>
              <a:t>(Match between system and the real </a:t>
            </a:r>
            <a:r>
              <a:rPr lang="en-US" altLang="zh-TW" dirty="0" smtClean="0"/>
              <a:t>world)</a:t>
            </a:r>
            <a:r>
              <a:rPr lang="zh-TW" altLang="en-US" dirty="0" smtClean="0"/>
              <a:t>，簡介與聯絡資訊可以再新增翻譯語言，例如英文、日文、韓文</a:t>
            </a:r>
            <a:r>
              <a:rPr lang="en-US" altLang="zh-TW" dirty="0" smtClean="0"/>
              <a:t>…</a:t>
            </a:r>
            <a:r>
              <a:rPr lang="zh-TW" altLang="en-US" dirty="0" smtClean="0"/>
              <a:t>等等，因為查閱網站的使用者不一定只局限於本國使用者，甚至連地圖的路名也可以附上英文翻譯。</a:t>
            </a:r>
            <a:r>
              <a:rPr lang="en-US" altLang="zh-TW" dirty="0" smtClean="0"/>
              <a:t> </a:t>
            </a:r>
            <a:endParaRPr lang="zh-TW" altLang="en-US" dirty="0"/>
          </a:p>
        </p:txBody>
      </p:sp>
    </p:spTree>
    <p:extLst>
      <p:ext uri="{BB962C8B-B14F-4D97-AF65-F5344CB8AC3E}">
        <p14:creationId xmlns:p14="http://schemas.microsoft.com/office/powerpoint/2010/main" val="352332760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396</Words>
  <Application>Microsoft Office PowerPoint</Application>
  <PresentationFormat>寬螢幕</PresentationFormat>
  <Paragraphs>16</Paragraphs>
  <Slides>8</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vt:i4>
      </vt:variant>
    </vt:vector>
  </HeadingPairs>
  <TitlesOfParts>
    <vt:vector size="13" baseType="lpstr">
      <vt:lpstr>新細明體</vt:lpstr>
      <vt:lpstr>Arial</vt:lpstr>
      <vt:lpstr>Calibri</vt:lpstr>
      <vt:lpstr>Calibri Light</vt:lpstr>
      <vt:lpstr>Office 佈景主題</vt:lpstr>
      <vt:lpstr>NTUTCSIE 106-2 F2E wk12-十大易用性分析 資工二 105590019 顏柏耀 資工二 105590032 張哲源 資工二 105590037 杜晉宇</vt:lpstr>
      <vt:lpstr>資工二 105590037 杜晉宇</vt:lpstr>
      <vt:lpstr>資工二 105590037 杜晉宇</vt:lpstr>
      <vt:lpstr>PowerPoint 簡報</vt:lpstr>
      <vt:lpstr>PowerPoint 簡報</vt:lpstr>
      <vt:lpstr>資工二 105590019 顏柏耀</vt:lpstr>
      <vt:lpstr>資工二 105590032 張哲源</vt:lpstr>
      <vt:lpstr>資工二 105590032 張哲源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晉宇 杜</dc:creator>
  <cp:lastModifiedBy>晉宇 杜</cp:lastModifiedBy>
  <cp:revision>19</cp:revision>
  <dcterms:created xsi:type="dcterms:W3CDTF">2018-05-21T13:49:28Z</dcterms:created>
  <dcterms:modified xsi:type="dcterms:W3CDTF">2018-05-24T11:41:46Z</dcterms:modified>
</cp:coreProperties>
</file>